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8EF0-D2CB-40E3-AF11-EEBDA4F13568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8428-1F87-43B0-B0B1-0BEB2247D8E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805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2FC7-B445-4F0B-BFE9-472F3238F24D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5BB1C-00BF-4CBF-867E-AA608127853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679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0B4-6AC8-483A-945F-92AC0B20DF25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DE1C7-47F0-4C53-A74C-0A9EF1E6C6F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7312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F2FB-F492-408F-91E5-DA1AB75BA6B7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92246-35EF-416B-B758-13475BEB8C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707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827E-81C4-4647-89F5-9ECECF62ED3A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A19B1-04EA-4042-B34A-5228AC7F660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7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7525-37EA-49EC-8299-694FC697A234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EB92D-0E75-46E8-A014-2EA9804B2EE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93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BCD9-D8E7-4815-A9E3-C1F74ED2B4E6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A1CF-B2C3-4429-B9F7-81404C17E35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43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2720-895C-4453-B851-C3B51E7EFAB0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8E26F-061A-480C-8847-5A7CB1CE7B0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190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92DB-A695-46A2-9BF4-E9B48F566239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24DB-A374-48C1-AECB-7753080B92A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847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5580-2834-4757-900B-26F770907228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664E-0C8B-4272-830D-84F9EDEB19C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77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D1E7-BD8E-44D2-8048-F18229EF4EF0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C79C0-278F-4769-AE4B-4895E0526DA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132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9F5A4-3F10-4C01-91DA-901D5C073A77}" type="datetimeFigureOut">
              <a:rPr lang="sr-Latn-CS"/>
              <a:pPr>
                <a:defRPr/>
              </a:pPr>
              <a:t>24.1.2019.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227811-65F8-44CE-905A-10F5343F0AB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smtClean="0"/>
              <a:t>Natjecanje u disciplini pomoćni cvjećar</a:t>
            </a:r>
            <a:endParaRPr lang="en-US" altLang="sr-Latn-RS" smtClean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Gospodarska škola Čakovec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17. prosinac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1267" name="Picture 2" descr="G:\natjecanje pomoćni cvjećar 2018-19\DSC_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2291" name="Picture 2" descr="G:\natjecanje pomoćni cvjećar 2018-19\DSC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3315" name="Picture 2" descr="G:\natjecanje pomoćni cvjećar 2018-19\DSC_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4339" name="Picture 2" descr="G:\natjecanje pomoćni cvjećar 2018-19\DSC_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5363" name="Picture 2" descr="G:\natjecanje pomoćni cvjećar 2018-19\DSC_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6387" name="Picture 2" descr="G:\natjecanje pomoćni cvjećar 2018-19\DSC_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7411" name="Picture 2" descr="G:\natjecanje pomoćni cvjećar 2018-19\DSC_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8435" name="Picture 2" descr="G:\natjecanje pomoćni cvjećar 2018-19\DSC_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9459" name="Picture 2" descr="G:\natjecanje pomoćni cvjećar 2018-19\DSC_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3075" name="Picture 2" descr="G:\natjecanje pomoćni cvjećar 2018-19\DSC_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4099" name="Picture 2" descr="G:\natjecanje pomoćni cvjećar 2018-19\DSC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5123" name="Picture 2" descr="G:\natjecanje pomoćni cvjećar 2018-19\DSC_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6147" name="Picture 2" descr="G:\natjecanje pomoćni cvjećar 2018-19\DSC_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7171" name="Picture 2" descr="G:\natjecanje pomoćni cvjećar 2018-19\DSC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8195" name="Picture 2" descr="G:\natjecanje pomoćni cvjećar 2018-19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9219" name="Picture 2" descr="G:\natjecanje pomoćni cvjećar 2018-19\DSC_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r-Latn-RS" smtClean="0"/>
          </a:p>
        </p:txBody>
      </p:sp>
      <p:pic>
        <p:nvPicPr>
          <p:cNvPr id="10243" name="Picture 2" descr="G:\natjecanje pomoćni cvjećar 2018-19\DSC_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7050" y="1600200"/>
            <a:ext cx="3009900" cy="45259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Prikaz na zaslonu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tema</vt:lpstr>
      <vt:lpstr>Natjecanje u disciplini pomoćni cvjećar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Natjecanje u disciplini pomoćni cvjećar</dc:title>
  <dc:creator>Marta</dc:creator>
  <cp:lastModifiedBy>Profesor</cp:lastModifiedBy>
  <cp:revision>2</cp:revision>
  <dcterms:modified xsi:type="dcterms:W3CDTF">2019-01-24T12:53:42Z</dcterms:modified>
</cp:coreProperties>
</file>