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24.1.2019.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24.1.2019.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24.1.2019.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24.1.2019.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24.1.2019.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24.1.2019.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24.1.2019.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24.1.2019.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24.1.2019.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24.1.2019.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24.1.2019.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1A071-2A74-455A-A49A-8BB21E4AC2F6}" type="datetimeFigureOut">
              <a:rPr lang="sr-Latn-CS" smtClean="0"/>
              <a:pPr/>
              <a:t>24.1.2019.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Natjecanje u disciplini </a:t>
            </a:r>
            <a:r>
              <a:rPr lang="hr-HR" dirty="0" err="1" smtClean="0"/>
              <a:t>Agro</a:t>
            </a:r>
            <a:endParaRPr lang="en-US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Pakiranje jabuka</a:t>
            </a:r>
            <a:endParaRPr lang="en-US" dirty="0"/>
          </a:p>
        </p:txBody>
      </p:sp>
      <p:pic>
        <p:nvPicPr>
          <p:cNvPr id="1027" name="Picture 3" descr="G:\Agro\pakiranje jabuk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Obrada podataka</a:t>
            </a:r>
            <a:endParaRPr lang="en-US" dirty="0"/>
          </a:p>
        </p:txBody>
      </p:sp>
      <p:pic>
        <p:nvPicPr>
          <p:cNvPr id="2050" name="Picture 2" descr="G:\Agro\obrada podatak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Izrada prezentacije</a:t>
            </a:r>
            <a:endParaRPr lang="en-US" dirty="0"/>
          </a:p>
        </p:txBody>
      </p:sp>
      <p:pic>
        <p:nvPicPr>
          <p:cNvPr id="3074" name="Picture 2" descr="G:\Agro\izrada prezentacij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8922" y="1600200"/>
            <a:ext cx="8046156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Pregled sadnice</a:t>
            </a:r>
            <a:endParaRPr lang="en-US" dirty="0"/>
          </a:p>
        </p:txBody>
      </p:sp>
      <p:pic>
        <p:nvPicPr>
          <p:cNvPr id="4098" name="Picture 2" descr="G:\Agro\priprema sadnic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74764" y="1600200"/>
            <a:ext cx="3394472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Planiranje prostora za sadnju</a:t>
            </a:r>
            <a:endParaRPr lang="en-US" dirty="0"/>
          </a:p>
        </p:txBody>
      </p:sp>
      <p:pic>
        <p:nvPicPr>
          <p:cNvPr id="5122" name="Picture 2" descr="G:\Agro\sadnja jabuk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Sadnja jabuka</a:t>
            </a:r>
            <a:endParaRPr lang="en-US" dirty="0"/>
          </a:p>
        </p:txBody>
      </p:sp>
      <p:pic>
        <p:nvPicPr>
          <p:cNvPr id="6146" name="Picture 2" descr="G:\Agro\sadnja jabuka u plasteniku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Proizvodi </a:t>
            </a:r>
            <a:r>
              <a:rPr lang="hr-HR" smtClean="0"/>
              <a:t>od jabuke</a:t>
            </a:r>
            <a:endParaRPr lang="en-US"/>
          </a:p>
        </p:txBody>
      </p:sp>
      <p:pic>
        <p:nvPicPr>
          <p:cNvPr id="7170" name="Picture 2" descr="G:\Agro\proizvodi od jabuk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8922" y="1600200"/>
            <a:ext cx="8046156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21</Words>
  <Application>Microsoft Office PowerPoint</Application>
  <PresentationFormat>Prikaz na zaslonu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tema</vt:lpstr>
      <vt:lpstr>Natjecanje u disciplini Agro</vt:lpstr>
      <vt:lpstr>Pakiranje jabuka</vt:lpstr>
      <vt:lpstr>Obrada podataka</vt:lpstr>
      <vt:lpstr>Izrada prezentacije</vt:lpstr>
      <vt:lpstr>Pregled sadnice</vt:lpstr>
      <vt:lpstr>Planiranje prostora za sadnju</vt:lpstr>
      <vt:lpstr>Sadnja jabuka</vt:lpstr>
      <vt:lpstr>Proizvodi od jabuke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Natjecanje u disciplini Agro</dc:title>
  <dc:creator>Korisnik</dc:creator>
  <cp:lastModifiedBy>Profesor</cp:lastModifiedBy>
  <cp:revision>3</cp:revision>
  <dcterms:modified xsi:type="dcterms:W3CDTF">2019-01-24T12:49:54Z</dcterms:modified>
</cp:coreProperties>
</file>