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C05AA-0FB5-47FE-A89B-9BE49259363C}" type="datetimeFigureOut">
              <a:rPr lang="hr-HR" smtClean="0"/>
              <a:t>10.12.2020.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DE1DF-2602-4B3E-A78D-3716D0C3AC9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9859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1C84-3DB6-4597-84F1-E2C354E1ACFF}" type="datetimeFigureOut">
              <a:rPr lang="hr-HR" smtClean="0"/>
              <a:t>10.12.2020.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E7805D05-74B1-4392-96ED-0502948D75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1823103"/>
      </p:ext>
    </p:extLst>
  </p:cSld>
  <p:clrMapOvr>
    <a:masterClrMapping/>
  </p:clrMapOvr>
  <p:transition spd="slow"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1C84-3DB6-4597-84F1-E2C354E1ACFF}" type="datetimeFigureOut">
              <a:rPr lang="hr-HR" smtClean="0"/>
              <a:t>10.12.2020.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5D05-74B1-4392-96ED-0502948D75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00119285"/>
      </p:ext>
    </p:extLst>
  </p:cSld>
  <p:clrMapOvr>
    <a:masterClrMapping/>
  </p:clrMapOvr>
  <p:transition spd="slow"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1C84-3DB6-4597-84F1-E2C354E1ACFF}" type="datetimeFigureOut">
              <a:rPr lang="hr-HR" smtClean="0"/>
              <a:t>10.12.2020.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5D05-74B1-4392-96ED-0502948D75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0912109"/>
      </p:ext>
    </p:extLst>
  </p:cSld>
  <p:clrMapOvr>
    <a:masterClrMapping/>
  </p:clrMapOvr>
  <p:transition spd="slow"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1C84-3DB6-4597-84F1-E2C354E1ACFF}" type="datetimeFigureOut">
              <a:rPr lang="hr-HR" smtClean="0"/>
              <a:t>10.12.2020.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5D05-74B1-4392-96ED-0502948D75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02360398"/>
      </p:ext>
    </p:extLst>
  </p:cSld>
  <p:clrMapOvr>
    <a:masterClrMapping/>
  </p:clrMapOvr>
  <p:transition spd="slow"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26851C84-3DB6-4597-84F1-E2C354E1ACFF}" type="datetimeFigureOut">
              <a:rPr lang="hr-HR" smtClean="0"/>
              <a:t>10.12.2020.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hr-HR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E7805D05-74B1-4392-96ED-0502948D75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91760721"/>
      </p:ext>
    </p:extLst>
  </p:cSld>
  <p:clrMapOvr>
    <a:masterClrMapping/>
  </p:clrMapOvr>
  <p:transition spd="slow"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1C84-3DB6-4597-84F1-E2C354E1ACFF}" type="datetimeFigureOut">
              <a:rPr lang="hr-HR" smtClean="0"/>
              <a:t>10.12.2020.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5D05-74B1-4392-96ED-0502948D75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8133954"/>
      </p:ext>
    </p:extLst>
  </p:cSld>
  <p:clrMapOvr>
    <a:masterClrMapping/>
  </p:clrMapOvr>
  <p:transition spd="slow"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1C84-3DB6-4597-84F1-E2C354E1ACFF}" type="datetimeFigureOut">
              <a:rPr lang="hr-HR" smtClean="0"/>
              <a:t>10.12.2020.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5D05-74B1-4392-96ED-0502948D75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60956055"/>
      </p:ext>
    </p:extLst>
  </p:cSld>
  <p:clrMapOvr>
    <a:masterClrMapping/>
  </p:clrMapOvr>
  <p:transition spd="slow"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1C84-3DB6-4597-84F1-E2C354E1ACFF}" type="datetimeFigureOut">
              <a:rPr lang="hr-HR" smtClean="0"/>
              <a:t>10.12.2020.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5D05-74B1-4392-96ED-0502948D75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73330771"/>
      </p:ext>
    </p:extLst>
  </p:cSld>
  <p:clrMapOvr>
    <a:masterClrMapping/>
  </p:clrMapOvr>
  <p:transition spd="slow"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1C84-3DB6-4597-84F1-E2C354E1ACFF}" type="datetimeFigureOut">
              <a:rPr lang="hr-HR" smtClean="0"/>
              <a:t>10.12.2020.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5D05-74B1-4392-96ED-0502948D75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68092046"/>
      </p:ext>
    </p:extLst>
  </p:cSld>
  <p:clrMapOvr>
    <a:masterClrMapping/>
  </p:clrMapOvr>
  <p:transition spd="slow"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1C84-3DB6-4597-84F1-E2C354E1ACFF}" type="datetimeFigureOut">
              <a:rPr lang="hr-HR" smtClean="0"/>
              <a:t>10.12.2020.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5D05-74B1-4392-96ED-0502948D75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3557875"/>
      </p:ext>
    </p:extLst>
  </p:cSld>
  <p:clrMapOvr>
    <a:masterClrMapping/>
  </p:clrMapOvr>
  <p:transition spd="slow"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1C84-3DB6-4597-84F1-E2C354E1ACFF}" type="datetimeFigureOut">
              <a:rPr lang="hr-HR" smtClean="0"/>
              <a:t>10.12.2020.</a:t>
            </a:fld>
            <a:endParaRPr lang="hr-HR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5D05-74B1-4392-96ED-0502948D75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39002020"/>
      </p:ext>
    </p:extLst>
  </p:cSld>
  <p:clrMapOvr>
    <a:masterClrMapping/>
  </p:clrMapOvr>
  <p:transition spd="slow"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26851C84-3DB6-4597-84F1-E2C354E1ACFF}" type="datetimeFigureOut">
              <a:rPr lang="hr-HR" smtClean="0"/>
              <a:t>10.12.2020.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E7805D05-74B1-4392-96ED-0502948D75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8144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22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1563881"/>
              </p:ext>
            </p:extLst>
          </p:nvPr>
        </p:nvGraphicFramePr>
        <p:xfrm>
          <a:off x="942975" y="141288"/>
          <a:ext cx="10183813" cy="668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Dokument" r:id="rId3" imgW="10603484" imgH="6945755" progId="Word.Document.12">
                  <p:embed/>
                </p:oleObj>
              </mc:Choice>
              <mc:Fallback>
                <p:oleObj name="Dokument" r:id="rId3" imgW="10603484" imgH="694575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42975" y="141288"/>
                        <a:ext cx="10183813" cy="6681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218486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Vanjsko uređenje</a:t>
            </a:r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5323"/>
            <a:ext cx="4800000" cy="3600000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928" y="3194667"/>
            <a:ext cx="4800000" cy="36000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096" y="0"/>
            <a:ext cx="4800000" cy="36000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1814" y="5510667"/>
            <a:ext cx="1780186" cy="1347333"/>
          </a:xfrm>
          <a:prstGeom prst="rect">
            <a:avLst/>
          </a:prstGeom>
        </p:spPr>
      </p:pic>
      <p:pic>
        <p:nvPicPr>
          <p:cNvPr id="8" name="Slika 7" descr="Erasmus+ projekti – Strojarsko brodograđevna škola za industrijska i  obrtnička zanimanja Rijeka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4039"/>
            <a:ext cx="3499485" cy="1123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4875931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oprema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78" y="1682750"/>
            <a:ext cx="5403584" cy="4051300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1814" y="5510667"/>
            <a:ext cx="1780186" cy="134733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9" t="12952" r="-1040" b="20762"/>
          <a:stretch/>
        </p:blipFill>
        <p:spPr>
          <a:xfrm>
            <a:off x="6099048" y="897524"/>
            <a:ext cx="5462070" cy="3960000"/>
          </a:xfrm>
          <a:prstGeom prst="rect">
            <a:avLst/>
          </a:prstGeom>
        </p:spPr>
      </p:pic>
      <p:pic>
        <p:nvPicPr>
          <p:cNvPr id="6" name="Slika 5" descr="Erasmus+ projekti – Strojarsko brodograđevna škola za industrijska i  obrtnička zanimanja Rijek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4050"/>
            <a:ext cx="3499485" cy="1123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1561222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8862" y="11442"/>
            <a:ext cx="10058400" cy="1609344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27000" y="495000"/>
            <a:ext cx="3960000" cy="297000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62" y="1285386"/>
            <a:ext cx="4800000" cy="360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542" y="2894730"/>
            <a:ext cx="5280000" cy="3960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1814" y="5510667"/>
            <a:ext cx="1780186" cy="1347333"/>
          </a:xfrm>
          <a:prstGeom prst="rect">
            <a:avLst/>
          </a:prstGeom>
        </p:spPr>
      </p:pic>
      <p:pic>
        <p:nvPicPr>
          <p:cNvPr id="8" name="Slika 7" descr="Erasmus+ projekti – Strojarsko brodograđevna škola za industrijska i  obrtnička zanimanja Rijeka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2" y="5730780"/>
            <a:ext cx="3499485" cy="1123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8098962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181" y="1682750"/>
            <a:ext cx="5401733" cy="4051300"/>
          </a:xfr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8155" y="5498533"/>
            <a:ext cx="1780186" cy="1347333"/>
          </a:xfrm>
          <a:prstGeom prst="rect">
            <a:avLst/>
          </a:prstGeom>
        </p:spPr>
      </p:pic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5D05-74B1-4392-96ED-0502948D756D}" type="slidenum">
              <a:rPr lang="hr-HR" smtClean="0"/>
              <a:t>2</a:t>
            </a:fld>
            <a:endParaRPr lang="hr-HR"/>
          </a:p>
        </p:txBody>
      </p:sp>
      <p:pic>
        <p:nvPicPr>
          <p:cNvPr id="7" name="Slika 6" descr="Erasmus+ projekti – Strojarsko brodograđevna škola za industrijska i  obrtnička zanimanja Rijek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4050"/>
            <a:ext cx="3499485" cy="1123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526874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0312" y="0"/>
            <a:ext cx="10058400" cy="1609344"/>
          </a:xfrm>
        </p:spPr>
        <p:txBody>
          <a:bodyPr/>
          <a:lstStyle/>
          <a:p>
            <a:r>
              <a:rPr lang="hr-HR" dirty="0" smtClean="0"/>
              <a:t>Obnova hangara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86" y="2637733"/>
            <a:ext cx="4649357" cy="261526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59"/>
          <a:stretch/>
        </p:blipFill>
        <p:spPr>
          <a:xfrm>
            <a:off x="7288248" y="2665587"/>
            <a:ext cx="3840000" cy="2587410"/>
          </a:xfrm>
          <a:prstGeom prst="rect">
            <a:avLst/>
          </a:prstGeom>
        </p:spPr>
      </p:pic>
      <p:sp>
        <p:nvSpPr>
          <p:cNvPr id="7" name="Rezervirano mjesto sadržaja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5717" y="5510667"/>
            <a:ext cx="1786283" cy="1347333"/>
          </a:xfrm>
          <a:prstGeom prst="rect">
            <a:avLst/>
          </a:prstGeom>
        </p:spPr>
      </p:pic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5D05-74B1-4392-96ED-0502948D756D}" type="slidenum">
              <a:rPr lang="hr-HR" smtClean="0"/>
              <a:t>3</a:t>
            </a:fld>
            <a:endParaRPr lang="hr-HR"/>
          </a:p>
        </p:txBody>
      </p:sp>
      <p:pic>
        <p:nvPicPr>
          <p:cNvPr id="9" name="Slika 8" descr="Erasmus+ projekti – Strojarsko brodograđevna škola za industrijska i  obrtnička zanimanja Rijek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" y="5710809"/>
            <a:ext cx="3499485" cy="1123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753264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23"/>
          <a:stretch/>
        </p:blipFill>
        <p:spPr>
          <a:xfrm>
            <a:off x="943539" y="2093976"/>
            <a:ext cx="4862546" cy="3416691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92"/>
          <a:stretch/>
        </p:blipFill>
        <p:spPr>
          <a:xfrm>
            <a:off x="6704498" y="1005840"/>
            <a:ext cx="4730099" cy="352697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1814" y="5510667"/>
            <a:ext cx="1780186" cy="1347333"/>
          </a:xfrm>
          <a:prstGeom prst="rect">
            <a:avLst/>
          </a:prstGeom>
        </p:spPr>
      </p:pic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210988" y="6272784"/>
            <a:ext cx="6327648" cy="365125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5D05-74B1-4392-96ED-0502948D756D}" type="slidenum">
              <a:rPr lang="hr-HR" smtClean="0"/>
              <a:t>4</a:t>
            </a:fld>
            <a:endParaRPr lang="hr-HR"/>
          </a:p>
        </p:txBody>
      </p:sp>
      <p:pic>
        <p:nvPicPr>
          <p:cNvPr id="8" name="Slika 7" descr="Erasmus+ projekti – Strojarsko brodograđevna škola za industrijska i  obrtnička zanimanja Rijek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6033"/>
            <a:ext cx="3499485" cy="1008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6127069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Unutrašnje prostorije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7" y="1575956"/>
            <a:ext cx="5280000" cy="396000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282" y="879929"/>
            <a:ext cx="5280000" cy="396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1814" y="5510667"/>
            <a:ext cx="1780186" cy="1347333"/>
          </a:xfrm>
          <a:prstGeom prst="rect">
            <a:avLst/>
          </a:prstGeom>
        </p:spPr>
      </p:pic>
      <p:pic>
        <p:nvPicPr>
          <p:cNvPr id="7" name="Slika 6" descr="Erasmus+ projekti – Strojarsko brodograđevna škola za industrijska i  obrtnička zanimanja Rijek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5" y="5734050"/>
            <a:ext cx="3499485" cy="1123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350539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14984" y="0"/>
            <a:ext cx="10058400" cy="1609344"/>
          </a:xfrm>
        </p:spPr>
        <p:txBody>
          <a:bodyPr/>
          <a:lstStyle/>
          <a:p>
            <a:r>
              <a:rPr lang="hr-HR" dirty="0" smtClean="0"/>
              <a:t>URED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854"/>
            <a:ext cx="4800000" cy="3600000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001" y="-39994"/>
            <a:ext cx="4799999" cy="3600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1814" y="5510667"/>
            <a:ext cx="1780186" cy="1347333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258000"/>
            <a:ext cx="4800000" cy="3600000"/>
          </a:xfrm>
          <a:prstGeom prst="rect">
            <a:avLst/>
          </a:prstGeom>
        </p:spPr>
      </p:pic>
      <p:pic>
        <p:nvPicPr>
          <p:cNvPr id="8" name="Slika 7" descr="Erasmus+ projekti – Strojarsko brodograđevna škola za industrijska i  obrtnička zanimanja Rijeka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4050"/>
            <a:ext cx="3499485" cy="1123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8851429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0312" y="0"/>
            <a:ext cx="10058400" cy="1609344"/>
          </a:xfrm>
        </p:spPr>
        <p:txBody>
          <a:bodyPr/>
          <a:lstStyle/>
          <a:p>
            <a:r>
              <a:rPr lang="hr-HR" dirty="0" smtClean="0"/>
              <a:t>hladnjača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075" y="0"/>
            <a:ext cx="5280000" cy="3960000"/>
          </a:xfrm>
          <a:prstGeom prst="rect">
            <a:avLst/>
          </a:prstGeom>
        </p:spPr>
      </p:pic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3135" y="2132921"/>
            <a:ext cx="4800000" cy="3600000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1814" y="5510667"/>
            <a:ext cx="1780186" cy="1347333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7806" y="601954"/>
            <a:ext cx="4800000" cy="3600000"/>
          </a:xfrm>
          <a:prstGeom prst="rect">
            <a:avLst/>
          </a:prstGeom>
        </p:spPr>
      </p:pic>
      <p:pic>
        <p:nvPicPr>
          <p:cNvPr id="8" name="Slika 7" descr="Erasmus+ projekti – Strojarsko brodograđevna škola za industrijska i  obrtnička zanimanja Rijeka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50" y="5734050"/>
            <a:ext cx="3499485" cy="1123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3640011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/>
          <a:lstStyle/>
          <a:p>
            <a:r>
              <a:rPr lang="hr-HR" dirty="0" smtClean="0"/>
              <a:t>Učenička garderoba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8059"/>
            <a:ext cx="5280000" cy="396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1814" y="5510667"/>
            <a:ext cx="1780186" cy="1347333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8" b="17797"/>
          <a:stretch/>
        </p:blipFill>
        <p:spPr>
          <a:xfrm>
            <a:off x="7092634" y="0"/>
            <a:ext cx="5099366" cy="3960000"/>
          </a:xfrm>
          <a:prstGeom prst="rect">
            <a:avLst/>
          </a:prstGeom>
        </p:spPr>
      </p:pic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7634" y="3362403"/>
            <a:ext cx="3960000" cy="2970000"/>
          </a:xfrm>
        </p:spPr>
      </p:pic>
      <p:pic>
        <p:nvPicPr>
          <p:cNvPr id="7" name="Slika 6" descr="Erasmus+ projekti – Strojarsko brodograđevna škola za industrijska i  obrtnička zanimanja Rijeka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03453"/>
            <a:ext cx="3499485" cy="1123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6769248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291" y="0"/>
            <a:ext cx="10058400" cy="1609344"/>
          </a:xfrm>
        </p:spPr>
        <p:txBody>
          <a:bodyPr/>
          <a:lstStyle/>
          <a:p>
            <a:r>
              <a:rPr lang="hr-HR" dirty="0" smtClean="0"/>
              <a:t>Sanitarni prostor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7879" y="1017106"/>
            <a:ext cx="4800000" cy="360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1814" y="5510667"/>
            <a:ext cx="1780186" cy="1347333"/>
          </a:xfrm>
          <a:prstGeom prst="rect">
            <a:avLst/>
          </a:prstGeom>
        </p:spPr>
      </p:pic>
      <p:pic>
        <p:nvPicPr>
          <p:cNvPr id="7" name="Rezervirano mjesto sadržaja 6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0" r="69130" b="9254"/>
          <a:stretch/>
        </p:blipFill>
        <p:spPr>
          <a:xfrm>
            <a:off x="6368801" y="1019054"/>
            <a:ext cx="3600000" cy="5764535"/>
          </a:xfrm>
        </p:spPr>
      </p:pic>
      <p:pic>
        <p:nvPicPr>
          <p:cNvPr id="8" name="Slika 7" descr="Erasmus+ projekti – Strojarsko brodograđevna škola za industrijska i  obrtnička zanimanja Rijek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1" y="5734050"/>
            <a:ext cx="3499485" cy="1123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061865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rsta drva">
  <a:themeElements>
    <a:clrScheme name="Vrsta drv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Vrsta drva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rsta drv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TM03090434[[fn=Vrsta drva]]</Template>
  <TotalTime>70</TotalTime>
  <Words>16</Words>
  <Application>Microsoft Office PowerPoint</Application>
  <PresentationFormat>Široki zaslon</PresentationFormat>
  <Paragraphs>11</Paragraphs>
  <Slides>12</Slides>
  <Notes>0</Notes>
  <HiddenSlides>0</HiddenSlides>
  <MMClips>0</MMClips>
  <ScaleCrop>false</ScaleCrop>
  <HeadingPairs>
    <vt:vector size="8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8" baseType="lpstr">
      <vt:lpstr>Calibri</vt:lpstr>
      <vt:lpstr>Rockwell</vt:lpstr>
      <vt:lpstr>Rockwell Condensed</vt:lpstr>
      <vt:lpstr>Wingdings</vt:lpstr>
      <vt:lpstr>Vrsta drva</vt:lpstr>
      <vt:lpstr>Dokument programa Microsoft Word</vt:lpstr>
      <vt:lpstr>PowerPoint prezentacija</vt:lpstr>
      <vt:lpstr>PowerPoint prezentacija</vt:lpstr>
      <vt:lpstr>Obnova hangara</vt:lpstr>
      <vt:lpstr>PowerPoint prezentacija</vt:lpstr>
      <vt:lpstr>Unutrašnje prostorije</vt:lpstr>
      <vt:lpstr>URED</vt:lpstr>
      <vt:lpstr>hladnjača</vt:lpstr>
      <vt:lpstr>Učenička garderoba</vt:lpstr>
      <vt:lpstr>Sanitarni prostor</vt:lpstr>
      <vt:lpstr>Vanjsko uređenje</vt:lpstr>
      <vt:lpstr>oprema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Windows korisnik</dc:creator>
  <cp:lastModifiedBy>Admin</cp:lastModifiedBy>
  <cp:revision>9</cp:revision>
  <dcterms:created xsi:type="dcterms:W3CDTF">2020-12-03T08:07:18Z</dcterms:created>
  <dcterms:modified xsi:type="dcterms:W3CDTF">2020-12-10T06:56:58Z</dcterms:modified>
</cp:coreProperties>
</file>